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ontime" charset="1" panose="00000000000000000000"/>
      <p:regular r:id="rId7"/>
    </p:embeddedFont>
    <p:embeddedFont>
      <p:font typeface="Black Mango Bold" charset="1" panose="02020A03060303060403"/>
      <p:regular r:id="rId8"/>
    </p:embeddedFont>
    <p:embeddedFont>
      <p:font typeface="Black Mango" charset="1" panose="02020A030603030604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54864000" cy="36576000"/>
          </a:xfrm>
          <a:custGeom>
            <a:avLst/>
            <a:gdLst/>
            <a:ahLst/>
            <a:cxnLst/>
            <a:rect r="r" b="b" t="t" l="l"/>
            <a:pathLst>
              <a:path h="36576000" w="54864000">
                <a:moveTo>
                  <a:pt x="0" y="0"/>
                </a:moveTo>
                <a:lnTo>
                  <a:pt x="54864000" y="0"/>
                </a:lnTo>
                <a:lnTo>
                  <a:pt x="54864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89228">
            <a:off x="-16668616" y="-9840922"/>
            <a:ext cx="47322418" cy="14906562"/>
          </a:xfrm>
          <a:custGeom>
            <a:avLst/>
            <a:gdLst/>
            <a:ahLst/>
            <a:cxnLst/>
            <a:rect r="r" b="b" t="t" l="l"/>
            <a:pathLst>
              <a:path h="14906562" w="47322418">
                <a:moveTo>
                  <a:pt x="0" y="0"/>
                </a:moveTo>
                <a:lnTo>
                  <a:pt x="47322418" y="0"/>
                </a:lnTo>
                <a:lnTo>
                  <a:pt x="47322418" y="14906562"/>
                </a:lnTo>
                <a:lnTo>
                  <a:pt x="0" y="14906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1339">
            <a:off x="10790153" y="-1673788"/>
            <a:ext cx="47322418" cy="14906562"/>
          </a:xfrm>
          <a:custGeom>
            <a:avLst/>
            <a:gdLst/>
            <a:ahLst/>
            <a:cxnLst/>
            <a:rect r="r" b="b" t="t" l="l"/>
            <a:pathLst>
              <a:path h="14906562" w="47322418">
                <a:moveTo>
                  <a:pt x="0" y="0"/>
                </a:moveTo>
                <a:lnTo>
                  <a:pt x="47322418" y="0"/>
                </a:lnTo>
                <a:lnTo>
                  <a:pt x="47322418" y="14906561"/>
                </a:lnTo>
                <a:lnTo>
                  <a:pt x="0" y="14906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107867">
            <a:off x="-27348242" y="15632921"/>
            <a:ext cx="47322418" cy="14906562"/>
          </a:xfrm>
          <a:custGeom>
            <a:avLst/>
            <a:gdLst/>
            <a:ahLst/>
            <a:cxnLst/>
            <a:rect r="r" b="b" t="t" l="l"/>
            <a:pathLst>
              <a:path h="14906562" w="47322418">
                <a:moveTo>
                  <a:pt x="0" y="0"/>
                </a:moveTo>
                <a:lnTo>
                  <a:pt x="47322418" y="0"/>
                </a:lnTo>
                <a:lnTo>
                  <a:pt x="47322418" y="14906561"/>
                </a:lnTo>
                <a:lnTo>
                  <a:pt x="0" y="14906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543503" y="6827944"/>
            <a:ext cx="16344994" cy="2967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2"/>
              </a:lnSpc>
            </a:pPr>
            <a:r>
              <a:rPr lang="en-US" sz="17594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Please join us for 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78711" y="18254036"/>
            <a:ext cx="16344994" cy="2289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0"/>
              </a:lnSpc>
            </a:pPr>
            <a:r>
              <a:rPr lang="en-US" sz="13621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honoring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08294" y="9719164"/>
            <a:ext cx="16415412" cy="819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29"/>
              </a:lnSpc>
            </a:pPr>
            <a:r>
              <a:rPr lang="en-US" sz="28945" b="true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Bridal</a:t>
            </a:r>
          </a:p>
          <a:p>
            <a:pPr algn="ctr">
              <a:lnSpc>
                <a:spcPts val="32129"/>
              </a:lnSpc>
            </a:pPr>
            <a:r>
              <a:rPr lang="en-US" b="true" sz="28945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04702" y="20134317"/>
            <a:ext cx="19022596" cy="3646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94"/>
              </a:lnSpc>
            </a:pPr>
            <a:r>
              <a:rPr lang="en-US" b="true" sz="21567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Olivia Wilson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92593" y="29736105"/>
            <a:ext cx="14384927" cy="2184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92"/>
              </a:lnSpc>
            </a:pPr>
            <a:r>
              <a:rPr lang="en-US" sz="12780" spc="1750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Travelling from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068912" y="31682040"/>
            <a:ext cx="14384927" cy="2184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92"/>
              </a:lnSpc>
            </a:pPr>
            <a:r>
              <a:rPr lang="en-US" sz="12780" spc="1750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miss to mrs.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67061" y="25310942"/>
            <a:ext cx="7211636" cy="778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6"/>
              </a:lnSpc>
            </a:pPr>
            <a:r>
              <a:rPr lang="en-US" sz="4747" spc="650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OCTOBER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09640" y="24519539"/>
            <a:ext cx="4212720" cy="2186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72"/>
              </a:lnSpc>
            </a:pPr>
            <a:r>
              <a:rPr lang="en-US" sz="13052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9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103059" y="25288660"/>
            <a:ext cx="8668252" cy="80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3"/>
              </a:lnSpc>
            </a:pPr>
            <a:r>
              <a:rPr lang="en-US" sz="4902" spc="671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3PM-7PM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817077" y="26766975"/>
            <a:ext cx="18735959" cy="1053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70"/>
              </a:lnSpc>
            </a:pPr>
            <a:r>
              <a:rPr lang="en-US" sz="5731" spc="785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DAGys-9a80I</dc:identifier>
  <dcterms:modified xsi:type="dcterms:W3CDTF">2011-08-01T06:04:30Z</dcterms:modified>
  <cp:revision>1</cp:revision>
  <dc:title>Black And White Wooden Cozy Bridal Shower Invitation (30 x 40 in)</dc:title>
</cp:coreProperties>
</file>